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41" r:id="rId127"/>
    <p:sldId id="442" r:id="rId128"/>
    <p:sldId id="444" r:id="rId129"/>
    <p:sldId id="443" r:id="rId130"/>
    <p:sldId id="445" r:id="rId131"/>
    <p:sldId id="446" r:id="rId132"/>
    <p:sldId id="447" r:id="rId133"/>
    <p:sldId id="448" r:id="rId134"/>
    <p:sldId id="449" r:id="rId135"/>
    <p:sldId id="450" r:id="rId136"/>
    <p:sldId id="451" r:id="rId137"/>
    <p:sldId id="452" r:id="rId138"/>
    <p:sldId id="431" r:id="rId139"/>
    <p:sldId id="434" r:id="rId140"/>
    <p:sldId id="435" r:id="rId141"/>
    <p:sldId id="432" r:id="rId142"/>
    <p:sldId id="433" r:id="rId143"/>
    <p:sldId id="279"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4585"/>
    <a:srgbClr val="AFECED"/>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17" d="100"/>
          <a:sy n="117"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2198003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25160339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686325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28260805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327054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13297733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4232955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26181696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990053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20744733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30024366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23606818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24066659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4393</Words>
  <Application>Microsoft Macintosh PowerPoint</Application>
  <PresentationFormat>Widescreen</PresentationFormat>
  <Paragraphs>1073</Paragraphs>
  <Slides>143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New approach for Question 2(building the networks)</vt:lpstr>
      <vt:lpstr>Network creation based on the seeds</vt:lpstr>
      <vt:lpstr>Step I: Locating the node in the Big Graph</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Cecilia Wang</cp:lastModifiedBy>
  <cp:revision>279</cp:revision>
  <dcterms:created xsi:type="dcterms:W3CDTF">2020-04-21T09:35:12Z</dcterms:created>
  <dcterms:modified xsi:type="dcterms:W3CDTF">2020-06-09T19:04:53Z</dcterms:modified>
</cp:coreProperties>
</file>